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3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AC24-40CC-4BF5-BCFC-2E5F6E0CC242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8C95-02BD-4737-8E6B-82A9DA4EE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AC24-40CC-4BF5-BCFC-2E5F6E0CC242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8C95-02BD-4737-8E6B-82A9DA4EE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AC24-40CC-4BF5-BCFC-2E5F6E0CC242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8C95-02BD-4737-8E6B-82A9DA4EE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AC24-40CC-4BF5-BCFC-2E5F6E0CC242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8C95-02BD-4737-8E6B-82A9DA4EE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AC24-40CC-4BF5-BCFC-2E5F6E0CC242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8C95-02BD-4737-8E6B-82A9DA4EE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AC24-40CC-4BF5-BCFC-2E5F6E0CC242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8C95-02BD-4737-8E6B-82A9DA4EE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AC24-40CC-4BF5-BCFC-2E5F6E0CC242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8C95-02BD-4737-8E6B-82A9DA4EE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AC24-40CC-4BF5-BCFC-2E5F6E0CC242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8C95-02BD-4737-8E6B-82A9DA4EE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AC24-40CC-4BF5-BCFC-2E5F6E0CC242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8C95-02BD-4737-8E6B-82A9DA4EE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AC24-40CC-4BF5-BCFC-2E5F6E0CC242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8C95-02BD-4737-8E6B-82A9DA4EE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AC24-40CC-4BF5-BCFC-2E5F6E0CC242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8C95-02BD-4737-8E6B-82A9DA4EE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4AC24-40CC-4BF5-BCFC-2E5F6E0CC242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C8C95-02BD-4737-8E6B-82A9DA4EE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astol.com.ua-1184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098" y="0"/>
            <a:ext cx="964409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785949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Жизнь зимой в лесу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57356" y="42860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5-015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01155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419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89d498a3b4ed30a3c09c8b296e2d0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27798-svet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zayac_zimoy_sled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nimals_Hares_and_rabbits_Hare_in_the_snow_032033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ak-raspoznat-sledy-lisy-na-snegu-foto-444d83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xes_Winter_Snow_468468_2048x15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64371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738f8200d08599e15789f86dc67aae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6936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Жизнь зимой в лесу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2020-01-09T19:18:09Z</dcterms:created>
  <dcterms:modified xsi:type="dcterms:W3CDTF">2020-01-12T18:33:42Z</dcterms:modified>
</cp:coreProperties>
</file>